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F3B9AF-77F8-43E5-AE53-370DE44AC04D}" v="1" dt="2023-06-06T04:19:15.4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0F3B9AF-77F8-43E5-AE53-370DE44AC04D}"/>
    <pc:docChg chg="modSld">
      <pc:chgData name="Narelle Wheaton" userId="6e1b2b30-480e-4f91-806b-6735d5b9e446" providerId="ADAL" clId="{90F3B9AF-77F8-43E5-AE53-370DE44AC04D}" dt="2023-06-06T04:19:15.416" v="0" actId="207"/>
      <pc:docMkLst>
        <pc:docMk/>
      </pc:docMkLst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0" sldId="256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0" sldId="256"/>
            <ac:spMk id="3" creationId="{C093499D-544C-309F-C028-B753E190CD63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0" sldId="257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0" sldId="257"/>
            <ac:spMk id="3" creationId="{C7D7D1C7-9888-C870-BF43-A74846A9C1C9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0" sldId="258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0" sldId="258"/>
            <ac:spMk id="3" creationId="{9F82532B-382A-578F-9BE9-DEB4E9AC8EBC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0" sldId="259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0" sldId="259"/>
            <ac:spMk id="3" creationId="{5E8B2662-CBEA-5BBC-6D9C-E9AC15AE1C9E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3690297951" sldId="260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3690297951" sldId="260"/>
            <ac:spMk id="3" creationId="{C7D7D1C7-9888-C870-BF43-A74846A9C1C9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1587099538" sldId="261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1587099538" sldId="261"/>
            <ac:spMk id="3" creationId="{C093499D-544C-309F-C028-B753E190CD63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713664448" sldId="262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713664448" sldId="262"/>
            <ac:spMk id="3" creationId="{9F82532B-382A-578F-9BE9-DEB4E9AC8EBC}"/>
          </ac:spMkLst>
        </pc:spChg>
      </pc:sldChg>
      <pc:sldChg chg="modSp">
        <pc:chgData name="Narelle Wheaton" userId="6e1b2b30-480e-4f91-806b-6735d5b9e446" providerId="ADAL" clId="{90F3B9AF-77F8-43E5-AE53-370DE44AC04D}" dt="2023-06-06T04:19:15.416" v="0" actId="207"/>
        <pc:sldMkLst>
          <pc:docMk/>
          <pc:sldMk cId="2267730068" sldId="263"/>
        </pc:sldMkLst>
        <pc:spChg chg="mod">
          <ac:chgData name="Narelle Wheaton" userId="6e1b2b30-480e-4f91-806b-6735d5b9e446" providerId="ADAL" clId="{90F3B9AF-77F8-43E5-AE53-370DE44AC04D}" dt="2023-06-06T04:19:15.416" v="0" actId="207"/>
          <ac:spMkLst>
            <pc:docMk/>
            <pc:sldMk cId="2267730068" sldId="263"/>
            <ac:spMk id="3" creationId="{5E8B2662-CBEA-5BBC-6D9C-E9AC15AE1C9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F82F9-7B57-3165-48C6-BB45E21D8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D013C-D799-4D3A-9BD1-323CE002CD0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621F-8191-8A1C-CDF0-81A3DCD0A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47929-7668-C306-A326-B59134E35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FDC38-7ECE-4016-BC75-5C53649DF2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1507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78440-D7CF-A422-D73A-2EF48CF0A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54A3C-A054-4866-8EB0-D7E5956C458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542E6-1537-B209-0573-D1AA42FF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DD53D-410B-37EE-85EC-B2E35B763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00829-9590-4537-9E32-5549BFDDE8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27170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F49F3-9E35-B321-3927-7824DBDE9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DF360-8845-4D1F-971E-62289876ABF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9B966-3248-F607-0B77-DCC5F748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230B10-8F31-A360-FFEA-A1EBDD884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90798-D292-480C-A790-C490223B44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7369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E2A00-40A1-2856-AA37-67AE16E0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6CC36-7E78-4751-A5D0-6D6C5BB9AB5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779FE-01CD-DE5F-3182-0626B781C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7CEFE-5B23-2135-5B59-FC12AE8F6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2B95-0145-4242-A166-E4E9FF29CB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7158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41C9F-5461-FCC7-4FF0-AAD44C9DD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8B91-70D8-43F7-9D8F-2D98CE3C75C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9C403-619E-2341-DF14-57B60B6DE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DAF22-F453-D6A6-3A75-805E268D2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12CD-8E66-4E0E-8192-4AA576114F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81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59D194-817D-4E9A-067C-F3B6B05ED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E98C7-DD54-4A6F-B9FD-8C1C711819D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9B563A-46BF-1F47-97CF-F5777C26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ACDB77-5F9C-1DD1-7786-45837F73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58FB8-4DC5-43D5-8BE3-17D05B0C2A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1599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A2715BB-7F81-6D86-C5EB-D2497ADDB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7C8C3-DC4F-42BE-97C1-0FD81B05476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36AE173-9C8A-8CF2-F7EE-7301EF033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163EDC5-21BE-B285-4B09-422A8B0F7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DBA16-EF2F-45DC-9EB3-36A493551E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1351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F88A36-02E0-38BC-2EFA-848887D95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88AB-2E71-48D3-ACD2-01C4A96EB2C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6C37B4D-05B0-0876-4F2A-E490D5C32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5BEF14-3A0F-F350-0A66-E4717A74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2DF7E-C6DD-4114-820F-4C203B9D34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114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FAA5FE2-6470-DE7D-BA9A-6B54DE4B8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3DD1E-F248-43DB-8012-8F956D60388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4071462-50C2-F022-544E-60D085610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E0FA5D-FB9F-6288-D9D0-F3146A116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6BC29-15F5-41F7-8583-E53BF2D34F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58112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59B5AB-1987-D59B-CA93-F4CD58729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E1625-6260-4606-B18B-37ED556EDC6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3849F1-0F69-843D-70FA-407D9ECCF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B97CD2-CBD2-9CD8-C5D5-B5D0AAF9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1156-6CA7-44E7-A831-17CA07E566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2856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C17B258-1F95-E6C5-83EE-835275F97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A4D07-555B-44A9-B197-F46E563C2C3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8F7AE6-2328-732D-545D-454994BE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6CDF77-269C-AA32-73A5-14B9C1BD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BDA2-F799-4F4D-977D-E4BAD53F31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518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D9DB780-5C14-1466-6FC3-232E0C4F7C0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9F4E3FB-AF9C-74EC-C092-8A3660CF44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36F6F-DEA8-9201-0965-E460CAC14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A5BDF8-624C-4A57-9ED9-7F5EF8527DB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6C8C8-5F42-B987-3F9A-9186ABD09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8484E-9C0D-3D00-6BB4-76AA39C07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84F1A2-50F5-45B8-AC19-FE7D6905E4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D7D1C7-9888-C870-BF43-A74846A9C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9" y="1664531"/>
            <a:ext cx="9072562" cy="3528938"/>
          </a:xfrm>
        </p:spPr>
        <p:txBody>
          <a:bodyPr rtlCol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sz="4000" dirty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God of our fathers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Whose almighty hand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Leads forth in beauty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 the starry band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D7D1C7-9888-C870-BF43-A74846A9C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9" y="1916559"/>
            <a:ext cx="9072562" cy="302488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shining worlds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splendour through the skies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Our grateful songs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Before Thy throne arise</a:t>
            </a:r>
          </a:p>
        </p:txBody>
      </p:sp>
    </p:spTree>
    <p:extLst>
      <p:ext uri="{BB962C8B-B14F-4D97-AF65-F5344CB8AC3E}">
        <p14:creationId xmlns:p14="http://schemas.microsoft.com/office/powerpoint/2010/main" val="3690297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93499D-544C-309F-C028-B753E190C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592747"/>
            <a:ext cx="9721850" cy="342043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Thy love divine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Hath led us in the past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this free land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By Thee our lot is cast</a:t>
            </a:r>
            <a:endParaRPr lang="en-AU" sz="4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93499D-544C-309F-C028-B753E190C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844774"/>
            <a:ext cx="9721850" cy="3168451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Be Thou our Ruler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Guardian Guide and Stay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Thy Word our law</a:t>
            </a:r>
          </a:p>
          <a:p>
            <a:pPr eaLnBrk="1" fontAlgn="auto" hangingPunct="1">
              <a:spcBef>
                <a:spcPts val="96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Thy paths our chosen way</a:t>
            </a:r>
          </a:p>
        </p:txBody>
      </p:sp>
    </p:spTree>
    <p:extLst>
      <p:ext uri="{BB962C8B-B14F-4D97-AF65-F5344CB8AC3E}">
        <p14:creationId xmlns:p14="http://schemas.microsoft.com/office/powerpoint/2010/main" val="1587099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82532B-382A-578F-9BE9-DEB4E9AC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701105"/>
            <a:ext cx="10009188" cy="345578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From war's alarms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From deadly pestilence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 Thy strong arm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Our ever sure defence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82532B-382A-578F-9BE9-DEB4E9AC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916832"/>
            <a:ext cx="10009188" cy="302433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Thy true religion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our hearts increase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Thy bounteous goodness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Nourish us in peace</a:t>
            </a:r>
          </a:p>
        </p:txBody>
      </p:sp>
    </p:spTree>
    <p:extLst>
      <p:ext uri="{BB962C8B-B14F-4D97-AF65-F5344CB8AC3E}">
        <p14:creationId xmlns:p14="http://schemas.microsoft.com/office/powerpoint/2010/main" val="713664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8B2662-CBEA-5BBC-6D9C-E9AC15AE1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1340693"/>
            <a:ext cx="10153650" cy="41766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Refresh Thy people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 their toilsome 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Lead us from night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never-ending day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Fill all our lives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8B2662-CBEA-5BBC-6D9C-E9AC15AE1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1340619"/>
            <a:ext cx="10153650" cy="4176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Refresh Thy people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 their toilsome 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Lead us from night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never-ending day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Fill all our lives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4D160A1D-DEE1-B969-A965-924DA56DC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6027738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Song # 3272215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Daniel Crane Roberts | George William Warren | Ken Barker | Word Music Group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Music: 2001 Word Music, LLC (Admin. by CopyCare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2267730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202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Of Our Fathers</dc:title>
  <dc:creator>ITS</dc:creator>
  <cp:lastModifiedBy>Narelle Wheaton</cp:lastModifiedBy>
  <cp:revision>5</cp:revision>
  <dcterms:created xsi:type="dcterms:W3CDTF">2015-12-29T06:42:44Z</dcterms:created>
  <dcterms:modified xsi:type="dcterms:W3CDTF">2023-06-06T04:19:16Z</dcterms:modified>
</cp:coreProperties>
</file>